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</p:sldIdLst>
  <p:sldSz cy="6858000" cx="12192000"/>
  <p:notesSz cx="6858000" cy="9144000"/>
  <p:embeddedFontLst>
    <p:embeddedFont>
      <p:font typeface="Abril Fatface"/>
      <p:regular r:id="rId1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font" Target="fonts/AbrilFatface-regular.fntdata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1" name="Google Shape;181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38" name="Google Shape;238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8" name="Google Shape;188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4" name="Google Shape;194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148323c362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148323c36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148323c362_0_20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2148323c362_0_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148323c362_0_10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2148323c362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148323c362_0_3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2148323c362_0_3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32" name="Google Shape;232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4"/>
          <p:cNvSpPr txBox="1"/>
          <p:nvPr>
            <p:ph type="title"/>
          </p:nvPr>
        </p:nvSpPr>
        <p:spPr>
          <a:xfrm>
            <a:off x="609600" y="1143000"/>
            <a:ext cx="10972800" cy="10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14"/>
          <p:cNvSpPr txBox="1"/>
          <p:nvPr>
            <p:ph idx="1" type="body"/>
          </p:nvPr>
        </p:nvSpPr>
        <p:spPr>
          <a:xfrm>
            <a:off x="609600" y="2249424"/>
            <a:ext cx="10972800" cy="43251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▫"/>
              <a:defRPr/>
            </a:lvl2pPr>
            <a:lvl3pPr indent="-3429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3pPr>
            <a:lvl4pPr indent="-3429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▫"/>
              <a:defRPr/>
            </a:lvl5pPr>
            <a:lvl6pPr indent="-342900" lvl="5" marL="2743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▫"/>
              <a:defRPr/>
            </a:lvl6pPr>
            <a:lvl7pPr indent="-342900" lvl="6" marL="3200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▫"/>
              <a:defRPr/>
            </a:lvl7pPr>
            <a:lvl8pPr indent="-342900" lvl="7" marL="3657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8pPr>
            <a:lvl9pPr indent="-342900" lvl="8" marL="411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9pPr>
          </a:lstStyle>
          <a:p/>
        </p:txBody>
      </p:sp>
      <p:sp>
        <p:nvSpPr>
          <p:cNvPr id="102" name="Google Shape;102;p14"/>
          <p:cNvSpPr txBox="1"/>
          <p:nvPr>
            <p:ph idx="10" type="dt"/>
          </p:nvPr>
        </p:nvSpPr>
        <p:spPr>
          <a:xfrm>
            <a:off x="8782048" y="612648"/>
            <a:ext cx="1276352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14"/>
          <p:cNvSpPr txBox="1"/>
          <p:nvPr>
            <p:ph idx="11" type="ftr"/>
          </p:nvPr>
        </p:nvSpPr>
        <p:spPr>
          <a:xfrm>
            <a:off x="7010400" y="612648"/>
            <a:ext cx="176784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14"/>
          <p:cNvSpPr txBox="1"/>
          <p:nvPr>
            <p:ph idx="12" type="sldNum"/>
          </p:nvPr>
        </p:nvSpPr>
        <p:spPr>
          <a:xfrm>
            <a:off x="10899648" y="2272"/>
            <a:ext cx="1016000" cy="3657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5"/>
          <p:cNvSpPr txBox="1"/>
          <p:nvPr>
            <p:ph idx="10" type="dt"/>
          </p:nvPr>
        </p:nvSpPr>
        <p:spPr>
          <a:xfrm>
            <a:off x="8782048" y="612648"/>
            <a:ext cx="1276352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15"/>
          <p:cNvSpPr txBox="1"/>
          <p:nvPr>
            <p:ph idx="11" type="ftr"/>
          </p:nvPr>
        </p:nvSpPr>
        <p:spPr>
          <a:xfrm>
            <a:off x="7010400" y="612648"/>
            <a:ext cx="176784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15"/>
          <p:cNvSpPr txBox="1"/>
          <p:nvPr>
            <p:ph idx="12" type="sldNum"/>
          </p:nvPr>
        </p:nvSpPr>
        <p:spPr>
          <a:xfrm>
            <a:off x="10899648" y="2272"/>
            <a:ext cx="1016000" cy="3657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6"/>
          <p:cNvSpPr txBox="1"/>
          <p:nvPr>
            <p:ph type="title"/>
          </p:nvPr>
        </p:nvSpPr>
        <p:spPr>
          <a:xfrm>
            <a:off x="609600" y="1143000"/>
            <a:ext cx="10972800" cy="106984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Trebuchet MS"/>
              <a:buNone/>
              <a:defRPr sz="4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16"/>
          <p:cNvSpPr txBox="1"/>
          <p:nvPr>
            <p:ph idx="10" type="dt"/>
          </p:nvPr>
        </p:nvSpPr>
        <p:spPr>
          <a:xfrm>
            <a:off x="8778240" y="612648"/>
            <a:ext cx="1276352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16"/>
          <p:cNvSpPr txBox="1"/>
          <p:nvPr>
            <p:ph idx="11" type="ftr"/>
          </p:nvPr>
        </p:nvSpPr>
        <p:spPr>
          <a:xfrm>
            <a:off x="7010400" y="612648"/>
            <a:ext cx="176784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16"/>
          <p:cNvSpPr txBox="1"/>
          <p:nvPr>
            <p:ph idx="12" type="sldNum"/>
          </p:nvPr>
        </p:nvSpPr>
        <p:spPr>
          <a:xfrm>
            <a:off x="10899648" y="2272"/>
            <a:ext cx="1016000" cy="3657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7"/>
          <p:cNvSpPr/>
          <p:nvPr/>
        </p:nvSpPr>
        <p:spPr>
          <a:xfrm flipH="1" rot="10800000">
            <a:off x="7213577" y="3810001"/>
            <a:ext cx="4978425" cy="9108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16" name="Google Shape;116;p17"/>
          <p:cNvSpPr/>
          <p:nvPr/>
        </p:nvSpPr>
        <p:spPr>
          <a:xfrm flipH="1" rot="10800000">
            <a:off x="7213601" y="3897010"/>
            <a:ext cx="4978401" cy="192024"/>
          </a:xfrm>
          <a:prstGeom prst="rect">
            <a:avLst/>
          </a:prstGeom>
          <a:solidFill>
            <a:schemeClr val="accent2">
              <a:alpha val="49411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17" name="Google Shape;117;p17"/>
          <p:cNvSpPr/>
          <p:nvPr/>
        </p:nvSpPr>
        <p:spPr>
          <a:xfrm flipH="1" rot="10800000">
            <a:off x="7213601" y="4115167"/>
            <a:ext cx="4978401" cy="9144"/>
          </a:xfrm>
          <a:prstGeom prst="rect">
            <a:avLst/>
          </a:prstGeom>
          <a:solidFill>
            <a:schemeClr val="accent2">
              <a:alpha val="6431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18" name="Google Shape;118;p17"/>
          <p:cNvSpPr/>
          <p:nvPr/>
        </p:nvSpPr>
        <p:spPr>
          <a:xfrm flipH="1" rot="10800000">
            <a:off x="7213600" y="4164403"/>
            <a:ext cx="2621280" cy="18288"/>
          </a:xfrm>
          <a:prstGeom prst="rect">
            <a:avLst/>
          </a:prstGeom>
          <a:solidFill>
            <a:schemeClr val="accent2">
              <a:alpha val="6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19" name="Google Shape;119;p17"/>
          <p:cNvSpPr/>
          <p:nvPr/>
        </p:nvSpPr>
        <p:spPr>
          <a:xfrm flipH="1" rot="10800000">
            <a:off x="7213600" y="4199572"/>
            <a:ext cx="2621280" cy="9144"/>
          </a:xfrm>
          <a:prstGeom prst="rect">
            <a:avLst/>
          </a:prstGeom>
          <a:solidFill>
            <a:schemeClr val="accent2">
              <a:alpha val="6431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20" name="Google Shape;120;p17"/>
          <p:cNvSpPr/>
          <p:nvPr/>
        </p:nvSpPr>
        <p:spPr>
          <a:xfrm>
            <a:off x="7213600" y="3962400"/>
            <a:ext cx="4084320" cy="27432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21" name="Google Shape;121;p17"/>
          <p:cNvSpPr/>
          <p:nvPr/>
        </p:nvSpPr>
        <p:spPr>
          <a:xfrm>
            <a:off x="9835343" y="4060983"/>
            <a:ext cx="2133600" cy="36576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22" name="Google Shape;122;p17"/>
          <p:cNvSpPr/>
          <p:nvPr/>
        </p:nvSpPr>
        <p:spPr>
          <a:xfrm>
            <a:off x="1" y="3649662"/>
            <a:ext cx="12192000" cy="244170"/>
          </a:xfrm>
          <a:prstGeom prst="rect">
            <a:avLst/>
          </a:prstGeom>
          <a:solidFill>
            <a:schemeClr val="accent2">
              <a:alpha val="49411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23" name="Google Shape;123;p17"/>
          <p:cNvSpPr/>
          <p:nvPr/>
        </p:nvSpPr>
        <p:spPr>
          <a:xfrm>
            <a:off x="1" y="3675528"/>
            <a:ext cx="12192001" cy="14067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24" name="Google Shape;124;p17"/>
          <p:cNvSpPr/>
          <p:nvPr/>
        </p:nvSpPr>
        <p:spPr>
          <a:xfrm flipH="1" rot="10800000">
            <a:off x="8552068" y="3643090"/>
            <a:ext cx="3639933" cy="248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25" name="Google Shape;125;p17"/>
          <p:cNvSpPr/>
          <p:nvPr/>
        </p:nvSpPr>
        <p:spPr>
          <a:xfrm>
            <a:off x="0" y="0"/>
            <a:ext cx="12192000" cy="3701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26" name="Google Shape;126;p17"/>
          <p:cNvSpPr txBox="1"/>
          <p:nvPr>
            <p:ph type="ctrTitle"/>
          </p:nvPr>
        </p:nvSpPr>
        <p:spPr>
          <a:xfrm>
            <a:off x="609600" y="2401888"/>
            <a:ext cx="112776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Trebuchet MS"/>
              <a:buNone/>
              <a:defRPr sz="4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p17"/>
          <p:cNvSpPr txBox="1"/>
          <p:nvPr>
            <p:ph idx="1" type="subTitle"/>
          </p:nvPr>
        </p:nvSpPr>
        <p:spPr>
          <a:xfrm>
            <a:off x="609600" y="3899938"/>
            <a:ext cx="66040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128" name="Google Shape;128;p17"/>
          <p:cNvSpPr txBox="1"/>
          <p:nvPr>
            <p:ph idx="10" type="dt"/>
          </p:nvPr>
        </p:nvSpPr>
        <p:spPr>
          <a:xfrm>
            <a:off x="8940800" y="4206240"/>
            <a:ext cx="128016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" name="Google Shape;129;p17"/>
          <p:cNvSpPr txBox="1"/>
          <p:nvPr>
            <p:ph idx="11" type="ftr"/>
          </p:nvPr>
        </p:nvSpPr>
        <p:spPr>
          <a:xfrm>
            <a:off x="7213600" y="4205288"/>
            <a:ext cx="172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" name="Google Shape;130;p17"/>
          <p:cNvSpPr txBox="1"/>
          <p:nvPr>
            <p:ph idx="12" type="sldNum"/>
          </p:nvPr>
        </p:nvSpPr>
        <p:spPr>
          <a:xfrm>
            <a:off x="11093451" y="1136"/>
            <a:ext cx="996949" cy="3657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8"/>
          <p:cNvSpPr txBox="1"/>
          <p:nvPr>
            <p:ph type="title"/>
          </p:nvPr>
        </p:nvSpPr>
        <p:spPr>
          <a:xfrm>
            <a:off x="963084" y="1981201"/>
            <a:ext cx="103632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300"/>
              <a:buFont typeface="Trebuchet MS"/>
              <a:buNone/>
              <a:defRPr b="1" sz="4300" cap="none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3" name="Google Shape;133;p18"/>
          <p:cNvSpPr txBox="1"/>
          <p:nvPr>
            <p:ph idx="1" type="body"/>
          </p:nvPr>
        </p:nvSpPr>
        <p:spPr>
          <a:xfrm>
            <a:off x="963084" y="3367088"/>
            <a:ext cx="10363200" cy="15097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100"/>
              <a:buNone/>
              <a:defRPr b="0" sz="2100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342900" lvl="5" marL="2743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▫"/>
              <a:defRPr/>
            </a:lvl6pPr>
            <a:lvl7pPr indent="-342900" lvl="6" marL="3200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▫"/>
              <a:defRPr/>
            </a:lvl7pPr>
            <a:lvl8pPr indent="-342900" lvl="7" marL="3657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8pPr>
            <a:lvl9pPr indent="-342900" lvl="8" marL="411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9pPr>
          </a:lstStyle>
          <a:p/>
        </p:txBody>
      </p:sp>
      <p:sp>
        <p:nvSpPr>
          <p:cNvPr id="134" name="Google Shape;134;p18"/>
          <p:cNvSpPr txBox="1"/>
          <p:nvPr>
            <p:ph idx="10" type="dt"/>
          </p:nvPr>
        </p:nvSpPr>
        <p:spPr>
          <a:xfrm>
            <a:off x="8782048" y="612648"/>
            <a:ext cx="1276352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18"/>
          <p:cNvSpPr txBox="1"/>
          <p:nvPr>
            <p:ph idx="11" type="ftr"/>
          </p:nvPr>
        </p:nvSpPr>
        <p:spPr>
          <a:xfrm>
            <a:off x="7010400" y="612648"/>
            <a:ext cx="176784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p18"/>
          <p:cNvSpPr txBox="1"/>
          <p:nvPr>
            <p:ph idx="12" type="sldNum"/>
          </p:nvPr>
        </p:nvSpPr>
        <p:spPr>
          <a:xfrm>
            <a:off x="10899648" y="2272"/>
            <a:ext cx="1016000" cy="3657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9"/>
          <p:cNvSpPr txBox="1"/>
          <p:nvPr>
            <p:ph type="title"/>
          </p:nvPr>
        </p:nvSpPr>
        <p:spPr>
          <a:xfrm>
            <a:off x="609600" y="1143000"/>
            <a:ext cx="10972800" cy="10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9" name="Google Shape;139;p19"/>
          <p:cNvSpPr txBox="1"/>
          <p:nvPr>
            <p:ph idx="1" type="body"/>
          </p:nvPr>
        </p:nvSpPr>
        <p:spPr>
          <a:xfrm>
            <a:off x="609600" y="2249425"/>
            <a:ext cx="53848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5600" lvl="0" marL="457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000"/>
              <a:buChar char="•"/>
              <a:defRPr sz="2000"/>
            </a:lvl1pPr>
            <a:lvl2pPr indent="-34925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900"/>
              <a:buChar char="▫"/>
              <a:defRPr sz="1900"/>
            </a:lvl2pPr>
            <a:lvl3pPr indent="-3429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●"/>
              <a:defRPr sz="1800"/>
            </a:lvl3pPr>
            <a:lvl4pPr indent="-3429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▫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▫"/>
              <a:defRPr/>
            </a:lvl6pPr>
            <a:lvl7pPr indent="-342900" lvl="6" marL="3200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▫"/>
              <a:defRPr/>
            </a:lvl7pPr>
            <a:lvl8pPr indent="-342900" lvl="7" marL="3657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8pPr>
            <a:lvl9pPr indent="-342900" lvl="8" marL="411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9pPr>
          </a:lstStyle>
          <a:p/>
        </p:txBody>
      </p:sp>
      <p:sp>
        <p:nvSpPr>
          <p:cNvPr id="140" name="Google Shape;140;p19"/>
          <p:cNvSpPr txBox="1"/>
          <p:nvPr>
            <p:ph idx="2" type="body"/>
          </p:nvPr>
        </p:nvSpPr>
        <p:spPr>
          <a:xfrm>
            <a:off x="6197600" y="2249425"/>
            <a:ext cx="53848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5600" lvl="0" marL="457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000"/>
              <a:buChar char="•"/>
              <a:defRPr sz="2000"/>
            </a:lvl1pPr>
            <a:lvl2pPr indent="-34925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900"/>
              <a:buChar char="▫"/>
              <a:defRPr sz="1900"/>
            </a:lvl2pPr>
            <a:lvl3pPr indent="-3429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●"/>
              <a:defRPr sz="1800"/>
            </a:lvl3pPr>
            <a:lvl4pPr indent="-3429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▫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▫"/>
              <a:defRPr/>
            </a:lvl6pPr>
            <a:lvl7pPr indent="-342900" lvl="6" marL="3200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▫"/>
              <a:defRPr/>
            </a:lvl7pPr>
            <a:lvl8pPr indent="-342900" lvl="7" marL="3657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8pPr>
            <a:lvl9pPr indent="-342900" lvl="8" marL="411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9pPr>
          </a:lstStyle>
          <a:p/>
        </p:txBody>
      </p:sp>
      <p:sp>
        <p:nvSpPr>
          <p:cNvPr id="141" name="Google Shape;141;p19"/>
          <p:cNvSpPr txBox="1"/>
          <p:nvPr>
            <p:ph idx="10" type="dt"/>
          </p:nvPr>
        </p:nvSpPr>
        <p:spPr>
          <a:xfrm>
            <a:off x="8782048" y="612648"/>
            <a:ext cx="1276352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p19"/>
          <p:cNvSpPr txBox="1"/>
          <p:nvPr>
            <p:ph idx="11" type="ftr"/>
          </p:nvPr>
        </p:nvSpPr>
        <p:spPr>
          <a:xfrm>
            <a:off x="7010400" y="612648"/>
            <a:ext cx="176784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3" name="Google Shape;143;p19"/>
          <p:cNvSpPr txBox="1"/>
          <p:nvPr>
            <p:ph idx="12" type="sldNum"/>
          </p:nvPr>
        </p:nvSpPr>
        <p:spPr>
          <a:xfrm>
            <a:off x="10899648" y="2272"/>
            <a:ext cx="1016000" cy="3657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0"/>
          <p:cNvSpPr txBox="1"/>
          <p:nvPr>
            <p:ph type="title"/>
          </p:nvPr>
        </p:nvSpPr>
        <p:spPr>
          <a:xfrm>
            <a:off x="508000" y="1143000"/>
            <a:ext cx="11176000" cy="106984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Trebuchet MS"/>
              <a:buNone/>
              <a:defRPr b="0" i="0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6" name="Google Shape;146;p20"/>
          <p:cNvSpPr txBox="1"/>
          <p:nvPr>
            <p:ph idx="1" type="body"/>
          </p:nvPr>
        </p:nvSpPr>
        <p:spPr>
          <a:xfrm>
            <a:off x="508000" y="2244970"/>
            <a:ext cx="5388864" cy="457200"/>
          </a:xfrm>
          <a:prstGeom prst="rect">
            <a:avLst/>
          </a:prstGeom>
          <a:solidFill>
            <a:srgbClr val="328D96">
              <a:alpha val="24313"/>
            </a:srgbClr>
          </a:solidFill>
          <a:ln cap="flat" cmpd="sng" w="127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900"/>
              <a:buNone/>
              <a:defRPr b="1" sz="1900">
                <a:solidFill>
                  <a:srgbClr val="41414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342900" lvl="5" marL="2743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▫"/>
              <a:defRPr/>
            </a:lvl6pPr>
            <a:lvl7pPr indent="-342900" lvl="6" marL="3200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▫"/>
              <a:defRPr/>
            </a:lvl7pPr>
            <a:lvl8pPr indent="-342900" lvl="7" marL="3657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8pPr>
            <a:lvl9pPr indent="-342900" lvl="8" marL="411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9pPr>
          </a:lstStyle>
          <a:p/>
        </p:txBody>
      </p:sp>
      <p:sp>
        <p:nvSpPr>
          <p:cNvPr id="147" name="Google Shape;147;p20"/>
          <p:cNvSpPr txBox="1"/>
          <p:nvPr>
            <p:ph idx="2" type="body"/>
          </p:nvPr>
        </p:nvSpPr>
        <p:spPr>
          <a:xfrm>
            <a:off x="6294968" y="2244970"/>
            <a:ext cx="5389033" cy="457200"/>
          </a:xfrm>
          <a:prstGeom prst="rect">
            <a:avLst/>
          </a:prstGeom>
          <a:solidFill>
            <a:srgbClr val="328D96">
              <a:alpha val="24313"/>
            </a:srgbClr>
          </a:solidFill>
          <a:ln cap="flat" cmpd="sng" w="127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900"/>
              <a:buNone/>
              <a:defRPr b="1" sz="1900">
                <a:solidFill>
                  <a:srgbClr val="41414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342900" lvl="5" marL="2743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▫"/>
              <a:defRPr/>
            </a:lvl6pPr>
            <a:lvl7pPr indent="-342900" lvl="6" marL="3200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▫"/>
              <a:defRPr/>
            </a:lvl7pPr>
            <a:lvl8pPr indent="-342900" lvl="7" marL="3657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8pPr>
            <a:lvl9pPr indent="-342900" lvl="8" marL="411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9pPr>
          </a:lstStyle>
          <a:p/>
        </p:txBody>
      </p:sp>
      <p:sp>
        <p:nvSpPr>
          <p:cNvPr id="148" name="Google Shape;148;p20"/>
          <p:cNvSpPr txBox="1"/>
          <p:nvPr>
            <p:ph idx="3" type="body"/>
          </p:nvPr>
        </p:nvSpPr>
        <p:spPr>
          <a:xfrm>
            <a:off x="508000" y="2708519"/>
            <a:ext cx="5388864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5600" lvl="0" marL="457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000"/>
              <a:buChar char="•"/>
              <a:defRPr sz="2000"/>
            </a:lvl1pPr>
            <a:lvl2pPr indent="-35560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000"/>
              <a:buChar char="▫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●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00"/>
              <a:buChar char="▫"/>
              <a:defRPr sz="1600"/>
            </a:lvl5pPr>
            <a:lvl6pPr indent="-342900" lvl="5" marL="2743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▫"/>
              <a:defRPr/>
            </a:lvl6pPr>
            <a:lvl7pPr indent="-342900" lvl="6" marL="3200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▫"/>
              <a:defRPr/>
            </a:lvl7pPr>
            <a:lvl8pPr indent="-342900" lvl="7" marL="3657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8pPr>
            <a:lvl9pPr indent="-342900" lvl="8" marL="411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9pPr>
          </a:lstStyle>
          <a:p/>
        </p:txBody>
      </p:sp>
      <p:sp>
        <p:nvSpPr>
          <p:cNvPr id="149" name="Google Shape;149;p20"/>
          <p:cNvSpPr txBox="1"/>
          <p:nvPr>
            <p:ph idx="4" type="body"/>
          </p:nvPr>
        </p:nvSpPr>
        <p:spPr>
          <a:xfrm>
            <a:off x="6291073" y="2708519"/>
            <a:ext cx="5389033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5600" lvl="0" marL="457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000"/>
              <a:buChar char="•"/>
              <a:defRPr sz="2000"/>
            </a:lvl1pPr>
            <a:lvl2pPr indent="-35560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000"/>
              <a:buChar char="▫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●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00"/>
              <a:buChar char="▫"/>
              <a:defRPr sz="1600"/>
            </a:lvl5pPr>
            <a:lvl6pPr indent="-342900" lvl="5" marL="2743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▫"/>
              <a:defRPr/>
            </a:lvl6pPr>
            <a:lvl7pPr indent="-342900" lvl="6" marL="3200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▫"/>
              <a:defRPr/>
            </a:lvl7pPr>
            <a:lvl8pPr indent="-342900" lvl="7" marL="3657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8pPr>
            <a:lvl9pPr indent="-342900" lvl="8" marL="411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9pPr>
          </a:lstStyle>
          <a:p/>
        </p:txBody>
      </p:sp>
      <p:sp>
        <p:nvSpPr>
          <p:cNvPr id="150" name="Google Shape;150;p20"/>
          <p:cNvSpPr txBox="1"/>
          <p:nvPr>
            <p:ph idx="10" type="dt"/>
          </p:nvPr>
        </p:nvSpPr>
        <p:spPr>
          <a:xfrm>
            <a:off x="8782048" y="612648"/>
            <a:ext cx="1276352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1" name="Google Shape;151;p20"/>
          <p:cNvSpPr txBox="1"/>
          <p:nvPr>
            <p:ph idx="12" type="sldNum"/>
          </p:nvPr>
        </p:nvSpPr>
        <p:spPr>
          <a:xfrm>
            <a:off x="10899648" y="2272"/>
            <a:ext cx="1016000" cy="3657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152" name="Google Shape;152;p20"/>
          <p:cNvSpPr txBox="1"/>
          <p:nvPr>
            <p:ph idx="11" type="ftr"/>
          </p:nvPr>
        </p:nvSpPr>
        <p:spPr>
          <a:xfrm>
            <a:off x="7010400" y="612648"/>
            <a:ext cx="176784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1"/>
          <p:cNvSpPr txBox="1"/>
          <p:nvPr>
            <p:ph type="title"/>
          </p:nvPr>
        </p:nvSpPr>
        <p:spPr>
          <a:xfrm>
            <a:off x="7137995" y="1101970"/>
            <a:ext cx="4511040" cy="87782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None/>
              <a:defRPr b="1"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5" name="Google Shape;155;p21"/>
          <p:cNvSpPr txBox="1"/>
          <p:nvPr>
            <p:ph idx="1" type="body"/>
          </p:nvPr>
        </p:nvSpPr>
        <p:spPr>
          <a:xfrm>
            <a:off x="7137995" y="2010727"/>
            <a:ext cx="4511040" cy="46177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900"/>
              <a:buNone/>
              <a:defRPr sz="900"/>
            </a:lvl5pPr>
            <a:lvl6pPr indent="-342900" lvl="5" marL="2743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▫"/>
              <a:defRPr/>
            </a:lvl6pPr>
            <a:lvl7pPr indent="-342900" lvl="6" marL="3200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▫"/>
              <a:defRPr/>
            </a:lvl7pPr>
            <a:lvl8pPr indent="-342900" lvl="7" marL="3657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8pPr>
            <a:lvl9pPr indent="-342900" lvl="8" marL="411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9pPr>
          </a:lstStyle>
          <a:p/>
        </p:txBody>
      </p:sp>
      <p:sp>
        <p:nvSpPr>
          <p:cNvPr id="156" name="Google Shape;156;p21"/>
          <p:cNvSpPr txBox="1"/>
          <p:nvPr>
            <p:ph idx="2" type="body"/>
          </p:nvPr>
        </p:nvSpPr>
        <p:spPr>
          <a:xfrm>
            <a:off x="203200" y="776287"/>
            <a:ext cx="6803136" cy="58521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800"/>
              <a:buChar char="▫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400"/>
              <a:buChar char="●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000"/>
              <a:buChar char="▫"/>
              <a:defRPr sz="2000"/>
            </a:lvl5pPr>
            <a:lvl6pPr indent="-342900" lvl="5" marL="2743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▫"/>
              <a:defRPr/>
            </a:lvl6pPr>
            <a:lvl7pPr indent="-342900" lvl="6" marL="3200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▫"/>
              <a:defRPr/>
            </a:lvl7pPr>
            <a:lvl8pPr indent="-342900" lvl="7" marL="3657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8pPr>
            <a:lvl9pPr indent="-342900" lvl="8" marL="411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9pPr>
          </a:lstStyle>
          <a:p/>
        </p:txBody>
      </p:sp>
      <p:sp>
        <p:nvSpPr>
          <p:cNvPr id="157" name="Google Shape;157;p21"/>
          <p:cNvSpPr txBox="1"/>
          <p:nvPr>
            <p:ph idx="10" type="dt"/>
          </p:nvPr>
        </p:nvSpPr>
        <p:spPr>
          <a:xfrm>
            <a:off x="8782048" y="612648"/>
            <a:ext cx="1276352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8" name="Google Shape;158;p21"/>
          <p:cNvSpPr txBox="1"/>
          <p:nvPr>
            <p:ph idx="11" type="ftr"/>
          </p:nvPr>
        </p:nvSpPr>
        <p:spPr>
          <a:xfrm>
            <a:off x="7010400" y="612648"/>
            <a:ext cx="176784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9" name="Google Shape;159;p21"/>
          <p:cNvSpPr txBox="1"/>
          <p:nvPr>
            <p:ph idx="12" type="sldNum"/>
          </p:nvPr>
        </p:nvSpPr>
        <p:spPr>
          <a:xfrm>
            <a:off x="10899648" y="2272"/>
            <a:ext cx="1016000" cy="3657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2"/>
          <p:cNvSpPr txBox="1"/>
          <p:nvPr>
            <p:ph type="title"/>
          </p:nvPr>
        </p:nvSpPr>
        <p:spPr>
          <a:xfrm rot="-5400000">
            <a:off x="5304297" y="3058778"/>
            <a:ext cx="4681637" cy="7824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2" name="Google Shape;162;p22"/>
          <p:cNvSpPr/>
          <p:nvPr>
            <p:ph idx="2" type="pic"/>
          </p:nvPr>
        </p:nvSpPr>
        <p:spPr>
          <a:xfrm>
            <a:off x="538228" y="1143000"/>
            <a:ext cx="6096000" cy="4572000"/>
          </a:xfrm>
          <a:prstGeom prst="rect">
            <a:avLst/>
          </a:prstGeom>
          <a:solidFill>
            <a:srgbClr val="EAEAEA"/>
          </a:solidFill>
          <a:ln cap="flat" cmpd="sng" w="508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7150" rotWithShape="0" algn="tl" dir="4800000" dist="31750">
              <a:srgbClr val="000000">
                <a:alpha val="24313"/>
              </a:srgbClr>
            </a:outerShdw>
          </a:effectLst>
        </p:spPr>
      </p:sp>
      <p:sp>
        <p:nvSpPr>
          <p:cNvPr id="163" name="Google Shape;163;p22"/>
          <p:cNvSpPr txBox="1"/>
          <p:nvPr>
            <p:ph idx="1" type="body"/>
          </p:nvPr>
        </p:nvSpPr>
        <p:spPr>
          <a:xfrm>
            <a:off x="8117924" y="3274309"/>
            <a:ext cx="3454400" cy="25164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4570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Georgia"/>
              <a:buNone/>
              <a:defRPr sz="1300"/>
            </a:lvl1pPr>
            <a:lvl2pPr indent="-22860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00"/>
              <a:buFont typeface="Georgia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000"/>
              <a:buFont typeface="Georgia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900"/>
              <a:buFont typeface="Georgia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900"/>
              <a:buFont typeface="Georgia"/>
              <a:buNone/>
              <a:defRPr sz="900"/>
            </a:lvl5pPr>
            <a:lvl6pPr indent="-342900" lvl="5" marL="2743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▫"/>
              <a:defRPr/>
            </a:lvl6pPr>
            <a:lvl7pPr indent="-342900" lvl="6" marL="3200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▫"/>
              <a:defRPr/>
            </a:lvl7pPr>
            <a:lvl8pPr indent="-342900" lvl="7" marL="3657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8pPr>
            <a:lvl9pPr indent="-342900" lvl="8" marL="411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9pPr>
          </a:lstStyle>
          <a:p/>
        </p:txBody>
      </p:sp>
      <p:sp>
        <p:nvSpPr>
          <p:cNvPr id="164" name="Google Shape;164;p22"/>
          <p:cNvSpPr txBox="1"/>
          <p:nvPr>
            <p:ph idx="10" type="dt"/>
          </p:nvPr>
        </p:nvSpPr>
        <p:spPr>
          <a:xfrm>
            <a:off x="8782048" y="612648"/>
            <a:ext cx="1276352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5" name="Google Shape;165;p22"/>
          <p:cNvSpPr txBox="1"/>
          <p:nvPr>
            <p:ph idx="11" type="ftr"/>
          </p:nvPr>
        </p:nvSpPr>
        <p:spPr>
          <a:xfrm>
            <a:off x="7010400" y="612648"/>
            <a:ext cx="176784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6" name="Google Shape;166;p22"/>
          <p:cNvSpPr txBox="1"/>
          <p:nvPr>
            <p:ph idx="12" type="sldNum"/>
          </p:nvPr>
        </p:nvSpPr>
        <p:spPr>
          <a:xfrm>
            <a:off x="10899648" y="2272"/>
            <a:ext cx="1016000" cy="3657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3"/>
          <p:cNvSpPr txBox="1"/>
          <p:nvPr>
            <p:ph type="title"/>
          </p:nvPr>
        </p:nvSpPr>
        <p:spPr>
          <a:xfrm>
            <a:off x="609600" y="1143000"/>
            <a:ext cx="10972800" cy="10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9" name="Google Shape;169;p23"/>
          <p:cNvSpPr txBox="1"/>
          <p:nvPr>
            <p:ph idx="1" type="body"/>
          </p:nvPr>
        </p:nvSpPr>
        <p:spPr>
          <a:xfrm rot="5400000">
            <a:off x="3933444" y="-1074420"/>
            <a:ext cx="4325112" cy="109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▫"/>
              <a:defRPr/>
            </a:lvl2pPr>
            <a:lvl3pPr indent="-3429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3pPr>
            <a:lvl4pPr indent="-3429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▫"/>
              <a:defRPr/>
            </a:lvl5pPr>
            <a:lvl6pPr indent="-342900" lvl="5" marL="2743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▫"/>
              <a:defRPr/>
            </a:lvl6pPr>
            <a:lvl7pPr indent="-342900" lvl="6" marL="3200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▫"/>
              <a:defRPr/>
            </a:lvl7pPr>
            <a:lvl8pPr indent="-342900" lvl="7" marL="3657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8pPr>
            <a:lvl9pPr indent="-342900" lvl="8" marL="411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9pPr>
          </a:lstStyle>
          <a:p/>
        </p:txBody>
      </p:sp>
      <p:sp>
        <p:nvSpPr>
          <p:cNvPr id="170" name="Google Shape;170;p23"/>
          <p:cNvSpPr txBox="1"/>
          <p:nvPr>
            <p:ph idx="10" type="dt"/>
          </p:nvPr>
        </p:nvSpPr>
        <p:spPr>
          <a:xfrm>
            <a:off x="8782048" y="612648"/>
            <a:ext cx="1276352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1" name="Google Shape;171;p23"/>
          <p:cNvSpPr txBox="1"/>
          <p:nvPr>
            <p:ph idx="11" type="ftr"/>
          </p:nvPr>
        </p:nvSpPr>
        <p:spPr>
          <a:xfrm>
            <a:off x="7010400" y="612648"/>
            <a:ext cx="176784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2" name="Google Shape;172;p23"/>
          <p:cNvSpPr txBox="1"/>
          <p:nvPr>
            <p:ph idx="12" type="sldNum"/>
          </p:nvPr>
        </p:nvSpPr>
        <p:spPr>
          <a:xfrm>
            <a:off x="10899648" y="2272"/>
            <a:ext cx="1016000" cy="3657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4"/>
          <p:cNvSpPr txBox="1"/>
          <p:nvPr>
            <p:ph type="title"/>
          </p:nvPr>
        </p:nvSpPr>
        <p:spPr>
          <a:xfrm rot="5400000">
            <a:off x="7569200" y="2616200"/>
            <a:ext cx="5486400" cy="254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5" name="Google Shape;175;p24"/>
          <p:cNvSpPr txBox="1"/>
          <p:nvPr>
            <p:ph idx="1" type="body"/>
          </p:nvPr>
        </p:nvSpPr>
        <p:spPr>
          <a:xfrm rot="5400000">
            <a:off x="2032000" y="-279400"/>
            <a:ext cx="5486400" cy="83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▫"/>
              <a:defRPr/>
            </a:lvl2pPr>
            <a:lvl3pPr indent="-3429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3pPr>
            <a:lvl4pPr indent="-3429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▫"/>
              <a:defRPr/>
            </a:lvl5pPr>
            <a:lvl6pPr indent="-342900" lvl="5" marL="2743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▫"/>
              <a:defRPr/>
            </a:lvl6pPr>
            <a:lvl7pPr indent="-342900" lvl="6" marL="3200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▫"/>
              <a:defRPr/>
            </a:lvl7pPr>
            <a:lvl8pPr indent="-342900" lvl="7" marL="3657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8pPr>
            <a:lvl9pPr indent="-342900" lvl="8" marL="411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9pPr>
          </a:lstStyle>
          <a:p/>
        </p:txBody>
      </p:sp>
      <p:sp>
        <p:nvSpPr>
          <p:cNvPr id="176" name="Google Shape;176;p24"/>
          <p:cNvSpPr txBox="1"/>
          <p:nvPr>
            <p:ph idx="10" type="dt"/>
          </p:nvPr>
        </p:nvSpPr>
        <p:spPr>
          <a:xfrm>
            <a:off x="8782048" y="612648"/>
            <a:ext cx="1276352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7" name="Google Shape;177;p24"/>
          <p:cNvSpPr txBox="1"/>
          <p:nvPr>
            <p:ph idx="11" type="ftr"/>
          </p:nvPr>
        </p:nvSpPr>
        <p:spPr>
          <a:xfrm>
            <a:off x="7010400" y="612648"/>
            <a:ext cx="176784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8" name="Google Shape;178;p24"/>
          <p:cNvSpPr txBox="1"/>
          <p:nvPr>
            <p:ph idx="12" type="sldNum"/>
          </p:nvPr>
        </p:nvSpPr>
        <p:spPr>
          <a:xfrm>
            <a:off x="10899648" y="2272"/>
            <a:ext cx="1016000" cy="3657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6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6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6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3"/>
          <p:cNvSpPr/>
          <p:nvPr/>
        </p:nvSpPr>
        <p:spPr>
          <a:xfrm>
            <a:off x="1" y="366819"/>
            <a:ext cx="12192000" cy="84407"/>
          </a:xfrm>
          <a:prstGeom prst="rect">
            <a:avLst/>
          </a:prstGeom>
          <a:solidFill>
            <a:schemeClr val="accent2">
              <a:alpha val="49411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82" name="Google Shape;82;p13"/>
          <p:cNvSpPr/>
          <p:nvPr/>
        </p:nvSpPr>
        <p:spPr>
          <a:xfrm>
            <a:off x="0" y="-1"/>
            <a:ext cx="12192000" cy="310663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83" name="Google Shape;83;p13"/>
          <p:cNvSpPr/>
          <p:nvPr/>
        </p:nvSpPr>
        <p:spPr>
          <a:xfrm>
            <a:off x="1" y="308277"/>
            <a:ext cx="12192001" cy="9144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84" name="Google Shape;84;p13"/>
          <p:cNvSpPr/>
          <p:nvPr/>
        </p:nvSpPr>
        <p:spPr>
          <a:xfrm flipH="1" rot="10800000">
            <a:off x="7213577" y="360247"/>
            <a:ext cx="4978425" cy="9108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85" name="Google Shape;85;p13"/>
          <p:cNvSpPr/>
          <p:nvPr/>
        </p:nvSpPr>
        <p:spPr>
          <a:xfrm flipH="1" rot="10800000">
            <a:off x="7213601" y="440113"/>
            <a:ext cx="4978401" cy="180035"/>
          </a:xfrm>
          <a:prstGeom prst="rect">
            <a:avLst/>
          </a:prstGeom>
          <a:solidFill>
            <a:schemeClr val="accent2">
              <a:alpha val="49411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86" name="Google Shape;86;p13"/>
          <p:cNvSpPr/>
          <p:nvPr/>
        </p:nvSpPr>
        <p:spPr>
          <a:xfrm>
            <a:off x="7209785" y="497504"/>
            <a:ext cx="4084320" cy="27432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87" name="Google Shape;87;p13"/>
          <p:cNvSpPr/>
          <p:nvPr/>
        </p:nvSpPr>
        <p:spPr>
          <a:xfrm>
            <a:off x="9831528" y="588943"/>
            <a:ext cx="2133600" cy="36576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88" name="Google Shape;88;p13"/>
          <p:cNvSpPr/>
          <p:nvPr/>
        </p:nvSpPr>
        <p:spPr>
          <a:xfrm>
            <a:off x="12113288" y="-2001"/>
            <a:ext cx="76835" cy="621792"/>
          </a:xfrm>
          <a:prstGeom prst="rect">
            <a:avLst/>
          </a:prstGeom>
          <a:solidFill>
            <a:srgbClr val="FFFFFF">
              <a:alpha val="6431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89" name="Google Shape;89;p13"/>
          <p:cNvSpPr/>
          <p:nvPr/>
        </p:nvSpPr>
        <p:spPr>
          <a:xfrm>
            <a:off x="12059308" y="-2001"/>
            <a:ext cx="36576" cy="621792"/>
          </a:xfrm>
          <a:prstGeom prst="rect">
            <a:avLst/>
          </a:prstGeom>
          <a:solidFill>
            <a:srgbClr val="FFFFFF">
              <a:alpha val="6431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90" name="Google Shape;90;p13"/>
          <p:cNvSpPr/>
          <p:nvPr/>
        </p:nvSpPr>
        <p:spPr>
          <a:xfrm>
            <a:off x="12033904" y="-2001"/>
            <a:ext cx="12192" cy="621792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91" name="Google Shape;91;p13"/>
          <p:cNvSpPr/>
          <p:nvPr/>
        </p:nvSpPr>
        <p:spPr>
          <a:xfrm>
            <a:off x="11967231" y="-2001"/>
            <a:ext cx="36576" cy="621792"/>
          </a:xfrm>
          <a:prstGeom prst="rect">
            <a:avLst/>
          </a:prstGeom>
          <a:solidFill>
            <a:srgbClr val="FFFFFF">
              <a:alpha val="4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92" name="Google Shape;92;p13"/>
          <p:cNvSpPr/>
          <p:nvPr/>
        </p:nvSpPr>
        <p:spPr>
          <a:xfrm>
            <a:off x="11887569" y="380"/>
            <a:ext cx="73152" cy="585216"/>
          </a:xfrm>
          <a:prstGeom prst="rect">
            <a:avLst/>
          </a:prstGeom>
          <a:solidFill>
            <a:srgbClr val="FFFFFF">
              <a:alpha val="2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93" name="Google Shape;93;p13"/>
          <p:cNvSpPr/>
          <p:nvPr/>
        </p:nvSpPr>
        <p:spPr>
          <a:xfrm>
            <a:off x="11831300" y="380"/>
            <a:ext cx="12192" cy="585216"/>
          </a:xfrm>
          <a:prstGeom prst="rect">
            <a:avLst/>
          </a:prstGeom>
          <a:solidFill>
            <a:srgbClr val="FFFFFF">
              <a:alpha val="29411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94" name="Google Shape;94;p13"/>
          <p:cNvSpPr txBox="1"/>
          <p:nvPr>
            <p:ph type="title"/>
          </p:nvPr>
        </p:nvSpPr>
        <p:spPr>
          <a:xfrm>
            <a:off x="609600" y="1143000"/>
            <a:ext cx="10972800" cy="10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Trebuchet MS"/>
              <a:buNone/>
              <a:defRPr b="0" i="0" sz="4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3"/>
          <p:cNvSpPr txBox="1"/>
          <p:nvPr>
            <p:ph idx="1" type="body"/>
          </p:nvPr>
        </p:nvSpPr>
        <p:spPr>
          <a:xfrm>
            <a:off x="609600" y="2249424"/>
            <a:ext cx="10972800" cy="43251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Georgia"/>
              <a:buChar char="•"/>
              <a:defRPr b="0" i="0" sz="2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937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2600"/>
              <a:buFont typeface="Georgia"/>
              <a:buChar char="▫"/>
              <a:defRPr b="0" i="0" sz="2600" u="none" cap="none" strike="noStrike">
                <a:solidFill>
                  <a:schemeClr val="accen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Noto Sans Symbols"/>
              <a:buChar char="●"/>
              <a:defRPr b="0" i="0" sz="2200" u="none" cap="none" strike="noStrike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Georgia"/>
              <a:buChar char="▫"/>
              <a:defRPr b="0" i="0" sz="2000" u="none" cap="none" strike="noStrike">
                <a:solidFill>
                  <a:schemeClr val="accent3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Georgia"/>
              <a:buChar char="▫"/>
              <a:defRPr b="0" i="0" sz="1800" u="none" cap="none" strike="noStrike">
                <a:solidFill>
                  <a:schemeClr val="accent3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Georgia"/>
              <a:buChar char="▫"/>
              <a:defRPr b="0" i="0" sz="1600" u="none" cap="none" strike="noStrike">
                <a:solidFill>
                  <a:schemeClr val="accent3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23850" lvl="7" marL="3657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Georgia"/>
              <a:buChar char="◦"/>
              <a:defRPr b="0" i="0" sz="1500" u="none" cap="none" strike="noStrike">
                <a:solidFill>
                  <a:schemeClr val="accent3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Georgia"/>
              <a:buChar char="◦"/>
              <a:defRPr b="0" i="0" sz="1400" u="none" cap="none" strike="noStrike">
                <a:solidFill>
                  <a:schemeClr val="accent3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96" name="Google Shape;96;p13"/>
          <p:cNvSpPr txBox="1"/>
          <p:nvPr>
            <p:ph idx="10" type="dt"/>
          </p:nvPr>
        </p:nvSpPr>
        <p:spPr>
          <a:xfrm>
            <a:off x="8782048" y="612648"/>
            <a:ext cx="1276352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accen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97" name="Google Shape;97;p13"/>
          <p:cNvSpPr txBox="1"/>
          <p:nvPr>
            <p:ph idx="11" type="ftr"/>
          </p:nvPr>
        </p:nvSpPr>
        <p:spPr>
          <a:xfrm>
            <a:off x="7010400" y="612648"/>
            <a:ext cx="176784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accen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98" name="Google Shape;98;p13"/>
          <p:cNvSpPr txBox="1"/>
          <p:nvPr>
            <p:ph idx="12" type="sldNum"/>
          </p:nvPr>
        </p:nvSpPr>
        <p:spPr>
          <a:xfrm>
            <a:off x="10899648" y="2272"/>
            <a:ext cx="1016000" cy="3657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1.png"/><Relationship Id="rId6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5F7FC"/>
            </a:gs>
            <a:gs pos="74000">
              <a:srgbClr val="A9BEE4"/>
            </a:gs>
            <a:gs pos="83000">
              <a:srgbClr val="A9BEE4"/>
            </a:gs>
            <a:gs pos="100000">
              <a:srgbClr val="C5D3ED"/>
            </a:gs>
          </a:gsLst>
          <a:lin ang="5400000" scaled="0"/>
        </a:gradFill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5"/>
          <p:cNvSpPr txBox="1"/>
          <p:nvPr>
            <p:ph type="ctrTitle"/>
          </p:nvPr>
        </p:nvSpPr>
        <p:spPr>
          <a:xfrm>
            <a:off x="1524000" y="2366403"/>
            <a:ext cx="9144000" cy="106259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</a:pPr>
            <a:r>
              <a:rPr lang="en-IN">
                <a:latin typeface="Abril Fatface"/>
                <a:ea typeface="Abril Fatface"/>
                <a:cs typeface="Abril Fatface"/>
                <a:sym typeface="Abril Fatface"/>
              </a:rPr>
              <a:t>Hangman Game</a:t>
            </a:r>
            <a:endParaRPr/>
          </a:p>
        </p:txBody>
      </p:sp>
      <p:sp>
        <p:nvSpPr>
          <p:cNvPr id="184" name="Google Shape;184;p25"/>
          <p:cNvSpPr txBox="1"/>
          <p:nvPr>
            <p:ph idx="1" type="subTitle"/>
          </p:nvPr>
        </p:nvSpPr>
        <p:spPr>
          <a:xfrm>
            <a:off x="5298141" y="1934323"/>
            <a:ext cx="1595718" cy="4320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IN">
                <a:latin typeface="Arial"/>
                <a:ea typeface="Arial"/>
                <a:cs typeface="Arial"/>
                <a:sym typeface="Arial"/>
              </a:rPr>
              <a:t>Group 2</a:t>
            </a:r>
            <a:endParaRPr/>
          </a:p>
        </p:txBody>
      </p:sp>
      <p:sp>
        <p:nvSpPr>
          <p:cNvPr id="185" name="Google Shape;185;p25"/>
          <p:cNvSpPr txBox="1"/>
          <p:nvPr/>
        </p:nvSpPr>
        <p:spPr>
          <a:xfrm>
            <a:off x="4464423" y="3861080"/>
            <a:ext cx="3263153" cy="12311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None/>
            </a:pPr>
            <a:r>
              <a:rPr b="0" i="0" lang="en-IN" sz="2000" u="sng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PROJECT BY:</a:t>
            </a:r>
            <a:endParaRPr b="0" i="0" sz="2000" u="sng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I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Abhinav Yadav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I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Varenya Girish Hegde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I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Yashvardhan Shukla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4"/>
          <p:cNvSpPr txBox="1"/>
          <p:nvPr>
            <p:ph type="title"/>
          </p:nvPr>
        </p:nvSpPr>
        <p:spPr>
          <a:xfrm>
            <a:off x="482600" y="3002429"/>
            <a:ext cx="10972800" cy="106984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Trebuchet MS"/>
              <a:buNone/>
            </a:pPr>
            <a:r>
              <a:rPr lang="en-IN"/>
              <a:t>THANK YOU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6"/>
          <p:cNvSpPr txBox="1"/>
          <p:nvPr>
            <p:ph type="title"/>
          </p:nvPr>
        </p:nvSpPr>
        <p:spPr>
          <a:xfrm>
            <a:off x="596537" y="1221377"/>
            <a:ext cx="10972800" cy="10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ct val="100000"/>
              <a:buFont typeface="Trebuchet MS"/>
              <a:buNone/>
            </a:pPr>
            <a:r>
              <a:rPr b="1" lang="en-IN" sz="4400">
                <a:solidFill>
                  <a:srgbClr val="002060"/>
                </a:solidFill>
              </a:rPr>
              <a:t>Previous</a:t>
            </a:r>
            <a:r>
              <a:rPr b="1" lang="en-IN" sz="5300">
                <a:solidFill>
                  <a:srgbClr val="002060"/>
                </a:solidFill>
              </a:rPr>
              <a:t> </a:t>
            </a:r>
            <a:r>
              <a:rPr b="1" lang="en-IN" sz="4400">
                <a:solidFill>
                  <a:srgbClr val="002060"/>
                </a:solidFill>
              </a:rPr>
              <a:t>status</a:t>
            </a:r>
            <a:r>
              <a:rPr b="1" lang="en-IN" sz="5300">
                <a:solidFill>
                  <a:srgbClr val="002060"/>
                </a:solidFill>
              </a:rPr>
              <a:t>:</a:t>
            </a:r>
            <a:br>
              <a:rPr lang="en-IN"/>
            </a:br>
            <a:endParaRPr/>
          </a:p>
        </p:txBody>
      </p:sp>
      <p:sp>
        <p:nvSpPr>
          <p:cNvPr id="191" name="Google Shape;191;p26"/>
          <p:cNvSpPr txBox="1"/>
          <p:nvPr>
            <p:ph idx="1" type="body"/>
          </p:nvPr>
        </p:nvSpPr>
        <p:spPr>
          <a:xfrm>
            <a:off x="595448" y="2180493"/>
            <a:ext cx="10972800" cy="38012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25788" lvl="0" marL="36576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99"/>
              <a:buChar char="•"/>
            </a:pPr>
            <a:r>
              <a:rPr lang="en-IN"/>
              <a:t>Animation on running of code showing HANGMAN.</a:t>
            </a:r>
            <a:endParaRPr/>
          </a:p>
          <a:p>
            <a:pPr indent="-325788" lvl="0" marL="36576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99"/>
              <a:buChar char="•"/>
            </a:pPr>
            <a:r>
              <a:rPr lang="en-IN"/>
              <a:t>Level 1 game.</a:t>
            </a:r>
            <a:endParaRPr/>
          </a:p>
          <a:p>
            <a:pPr indent="-325788" lvl="0" marL="36576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99"/>
              <a:buChar char="•"/>
            </a:pPr>
            <a:r>
              <a:rPr lang="en-IN"/>
              <a:t>Hint displayed in Hindi language to guess the word.</a:t>
            </a:r>
            <a:endParaRPr/>
          </a:p>
          <a:p>
            <a:pPr indent="-325788" lvl="0" marL="36576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99"/>
              <a:buChar char="•"/>
            </a:pPr>
            <a:r>
              <a:rPr lang="en-IN"/>
              <a:t>Score and Lives are displayed on top right corner.</a:t>
            </a:r>
            <a:endParaRPr/>
          </a:p>
          <a:p>
            <a:pPr indent="-325788" lvl="0" marL="36576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99"/>
              <a:buChar char="•"/>
            </a:pPr>
            <a:r>
              <a:rPr lang="en-IN"/>
              <a:t> Alphabet keys giving outputs.</a:t>
            </a:r>
            <a:endParaRPr/>
          </a:p>
          <a:p>
            <a:pPr indent="-325788" lvl="0" marL="36576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99"/>
              <a:buChar char="•"/>
            </a:pPr>
            <a:r>
              <a:rPr lang="en-IN"/>
              <a:t>Restart and Quit button popup after loosing.</a:t>
            </a:r>
            <a:endParaRPr sz="2000"/>
          </a:p>
          <a:p>
            <a:pPr indent="-78232" lvl="0" marL="36576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64218" y="1231036"/>
            <a:ext cx="5544457" cy="24819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36541" y="3773714"/>
            <a:ext cx="5686202" cy="274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46765" y="3683391"/>
            <a:ext cx="4923521" cy="286980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HP\Downloads\hangman_top.png" id="199" name="Google Shape;199;p2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09600" y="1190171"/>
            <a:ext cx="4601029" cy="2242457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7"/>
          <p:cNvSpPr txBox="1"/>
          <p:nvPr/>
        </p:nvSpPr>
        <p:spPr>
          <a:xfrm>
            <a:off x="281353" y="337625"/>
            <a:ext cx="8299939" cy="7835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IN" sz="4400" u="none" cap="none" strike="noStrike">
                <a:solidFill>
                  <a:srgbClr val="2A495D"/>
                </a:solidFill>
                <a:latin typeface="Arial"/>
                <a:ea typeface="Arial"/>
                <a:cs typeface="Arial"/>
                <a:sym typeface="Arial"/>
              </a:rPr>
              <a:t>Previous status output :</a:t>
            </a:r>
            <a:endParaRPr b="1" i="0" sz="4400" u="none" cap="none" strike="noStrike">
              <a:solidFill>
                <a:srgbClr val="2A495D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8"/>
          <p:cNvSpPr txBox="1"/>
          <p:nvPr>
            <p:ph type="title"/>
          </p:nvPr>
        </p:nvSpPr>
        <p:spPr>
          <a:xfrm>
            <a:off x="609600" y="1143000"/>
            <a:ext cx="10972800" cy="10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IN"/>
              <a:t>Present status</a:t>
            </a:r>
            <a:endParaRPr b="1"/>
          </a:p>
        </p:txBody>
      </p:sp>
      <p:sp>
        <p:nvSpPr>
          <p:cNvPr id="206" name="Google Shape;206;p28"/>
          <p:cNvSpPr txBox="1"/>
          <p:nvPr>
            <p:ph idx="1" type="body"/>
          </p:nvPr>
        </p:nvSpPr>
        <p:spPr>
          <a:xfrm>
            <a:off x="468923" y="2601116"/>
            <a:ext cx="10972800" cy="264613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</a:pPr>
            <a:r>
              <a:rPr lang="en-IN"/>
              <a:t>Created menu options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</a:pPr>
            <a:r>
              <a:rPr lang="en-IN"/>
              <a:t>Fixed bugs in scores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</a:pPr>
            <a:r>
              <a:rPr lang="en-IN"/>
              <a:t>Working on levels.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</a:pPr>
            <a:r>
              <a:rPr lang="en-IN"/>
              <a:t>Created text files for different levels.</a:t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9"/>
          <p:cNvSpPr txBox="1"/>
          <p:nvPr>
            <p:ph type="title"/>
          </p:nvPr>
        </p:nvSpPr>
        <p:spPr>
          <a:xfrm>
            <a:off x="609600" y="1143000"/>
            <a:ext cx="10972800" cy="1069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Current status output:</a:t>
            </a:r>
            <a:endParaRPr/>
          </a:p>
        </p:txBody>
      </p:sp>
      <p:pic>
        <p:nvPicPr>
          <p:cNvPr id="212" name="Google Shape;21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49298" y="520551"/>
            <a:ext cx="5047375" cy="37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38313" y="4260550"/>
            <a:ext cx="9658350" cy="247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4200" y="516075"/>
            <a:ext cx="11003600" cy="6189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1"/>
          <p:cNvSpPr txBox="1"/>
          <p:nvPr/>
        </p:nvSpPr>
        <p:spPr>
          <a:xfrm>
            <a:off x="1272250" y="1344000"/>
            <a:ext cx="7948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224" name="Google Shape;22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4129" y="780187"/>
            <a:ext cx="6663725" cy="5739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113" y="723050"/>
            <a:ext cx="10733776" cy="6037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3"/>
          <p:cNvSpPr txBox="1"/>
          <p:nvPr>
            <p:ph type="title"/>
          </p:nvPr>
        </p:nvSpPr>
        <p:spPr>
          <a:xfrm>
            <a:off x="609600" y="847164"/>
            <a:ext cx="10972800" cy="10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Font typeface="Trebuchet MS"/>
              <a:buNone/>
            </a:pPr>
            <a:r>
              <a:rPr b="1" lang="en-IN">
                <a:solidFill>
                  <a:srgbClr val="002060"/>
                </a:solidFill>
              </a:rPr>
              <a:t>Upcoming 15 days status: </a:t>
            </a:r>
            <a:endParaRPr/>
          </a:p>
        </p:txBody>
      </p:sp>
      <p:sp>
        <p:nvSpPr>
          <p:cNvPr id="235" name="Google Shape;235;p33"/>
          <p:cNvSpPr txBox="1"/>
          <p:nvPr>
            <p:ph idx="1" type="body"/>
          </p:nvPr>
        </p:nvSpPr>
        <p:spPr>
          <a:xfrm>
            <a:off x="558800" y="2757424"/>
            <a:ext cx="10972800" cy="2398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</a:pPr>
            <a:r>
              <a:rPr lang="en-IN"/>
              <a:t>Merging all the levels in a single file.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</a:pPr>
            <a:r>
              <a:rPr lang="en-IN"/>
              <a:t>Button will disappear on clicking ,if guess is  wrong.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</a:pPr>
            <a:r>
              <a:rPr lang="en-IN"/>
              <a:t>Displaying WIN or LOSE popup.</a:t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Urban">
  <a:themeElements>
    <a:clrScheme name="Urban">
      <a:dk1>
        <a:srgbClr val="000000"/>
      </a:dk1>
      <a:lt1>
        <a:srgbClr val="FFFFFF"/>
      </a:lt1>
      <a:dk2>
        <a:srgbClr val="424456"/>
      </a:dk2>
      <a:lt2>
        <a:srgbClr val="DEDEDE"/>
      </a:lt2>
      <a:accent1>
        <a:srgbClr val="53548A"/>
      </a:accent1>
      <a:accent2>
        <a:srgbClr val="438086"/>
      </a:accent2>
      <a:accent3>
        <a:srgbClr val="A04DA3"/>
      </a:accent3>
      <a:accent4>
        <a:srgbClr val="C4652D"/>
      </a:accent4>
      <a:accent5>
        <a:srgbClr val="8B5D3D"/>
      </a:accent5>
      <a:accent6>
        <a:srgbClr val="5C92B5"/>
      </a:accent6>
      <a:hlink>
        <a:srgbClr val="67AFBD"/>
      </a:hlink>
      <a:folHlink>
        <a:srgbClr val="C2A87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